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71" r:id="rId6"/>
    <p:sldId id="257" r:id="rId7"/>
    <p:sldId id="258" r:id="rId8"/>
    <p:sldId id="265" r:id="rId9"/>
    <p:sldId id="262" r:id="rId10"/>
    <p:sldId id="260" r:id="rId11"/>
    <p:sldId id="259" r:id="rId12"/>
    <p:sldId id="261" r:id="rId13"/>
    <p:sldId id="266" r:id="rId14"/>
    <p:sldId id="267" r:id="rId15"/>
    <p:sldId id="264" r:id="rId16"/>
    <p:sldId id="268" r:id="rId17"/>
    <p:sldId id="269" r:id="rId18"/>
    <p:sldId id="270" r:id="rId19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ekla Slangen" initials="TS" lastIdx="1" clrIdx="0">
    <p:extLst>
      <p:ext uri="{19B8F6BF-5375-455C-9EA6-DF929625EA0E}">
        <p15:presenceInfo xmlns:p15="http://schemas.microsoft.com/office/powerpoint/2012/main" userId="S-1-5-21-2009186615-3451630346-1399508534-811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23E"/>
    <a:srgbClr val="FAC1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008925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05495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86276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2535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713426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4228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64547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10115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02974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547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08796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32C72-10C8-45D6-8763-9C41BFC1AFB7}" type="datetimeFigureOut">
              <a:rPr lang="nl-NL" smtClean="0"/>
              <a:t>31-5-2023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7DC81-F023-42E3-8D1E-27FC2935F88E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918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44082" y="2831841"/>
            <a:ext cx="9703836" cy="1194318"/>
          </a:xfrm>
          <a:noFill/>
        </p:spPr>
        <p:txBody>
          <a:bodyPr>
            <a:normAutofit/>
          </a:bodyPr>
          <a:lstStyle/>
          <a:p>
            <a:r>
              <a:rPr lang="nl-NL" sz="7200" b="1" dirty="0">
                <a:solidFill>
                  <a:srgbClr val="0092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EEN</a:t>
            </a:r>
            <a:r>
              <a:rPr lang="nl-NL" sz="7200" dirty="0">
                <a:solidFill>
                  <a:srgbClr val="0092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nl-NL" sz="7200" b="1" dirty="0">
                <a:solidFill>
                  <a:srgbClr val="0092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KERK</a:t>
            </a:r>
          </a:p>
        </p:txBody>
      </p:sp>
    </p:spTree>
    <p:extLst>
      <p:ext uri="{BB962C8B-B14F-4D97-AF65-F5344CB8AC3E}">
        <p14:creationId xmlns:p14="http://schemas.microsoft.com/office/powerpoint/2010/main" val="315509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nl-NL" b="1" dirty="0">
                <a:solidFill>
                  <a:srgbClr val="0092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Binnenkant van de kerk</a:t>
            </a:r>
          </a:p>
        </p:txBody>
      </p:sp>
    </p:spTree>
    <p:extLst>
      <p:ext uri="{BB962C8B-B14F-4D97-AF65-F5344CB8AC3E}">
        <p14:creationId xmlns:p14="http://schemas.microsoft.com/office/powerpoint/2010/main" val="1817264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Waar ga je op zitten?</a:t>
            </a:r>
            <a:r>
              <a:rPr lang="nl-NL" b="1" dirty="0">
                <a:solidFill>
                  <a:srgbClr val="FAC1D0"/>
                </a:solidFill>
              </a:rPr>
              <a:t> 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Stoelen </a:t>
            </a: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Banken</a:t>
            </a:r>
            <a:r>
              <a:rPr lang="nl-NL" b="1" dirty="0">
                <a:solidFill>
                  <a:srgbClr val="0092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6" name="Afbeelding 5" descr="Afbeelding met overdekt, meubels, interieurontwerp, muur&#10;&#10;Automatisch gegenereerde beschrijving">
            <a:extLst>
              <a:ext uri="{FF2B5EF4-FFF2-40B4-BE49-F238E27FC236}">
                <a16:creationId xmlns:a16="http://schemas.microsoft.com/office/drawing/2014/main" id="{FED00FF5-0726-6FD7-67D4-EC7CDE1AC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685" y="2864417"/>
            <a:ext cx="3393663" cy="2273754"/>
          </a:xfrm>
          <a:prstGeom prst="rect">
            <a:avLst/>
          </a:prstGeom>
        </p:spPr>
      </p:pic>
      <p:pic>
        <p:nvPicPr>
          <p:cNvPr id="8" name="Afbeelding 7" descr="Afbeelding met overdekt, kapel, meubels, muur&#10;&#10;Automatisch gegenereerde beschrijving">
            <a:extLst>
              <a:ext uri="{FF2B5EF4-FFF2-40B4-BE49-F238E27FC236}">
                <a16:creationId xmlns:a16="http://schemas.microsoft.com/office/drawing/2014/main" id="{7C2FC56D-EE9A-FDCF-CE9D-BF68096218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684" y="2864417"/>
            <a:ext cx="3410631" cy="227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0199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 als je wat wil vertellen?</a:t>
            </a:r>
            <a:endParaRPr lang="nl-NL" b="1" dirty="0">
              <a:solidFill>
                <a:srgbClr val="FAC1D0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Preekstoel</a:t>
            </a:r>
            <a:r>
              <a:rPr lang="nl-NL" b="1" dirty="0">
                <a:solidFill>
                  <a:srgbClr val="0092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marL="0" indent="0" algn="ctr">
              <a:buNone/>
            </a:pPr>
            <a:endParaRPr lang="nl-NL" b="1" dirty="0">
              <a:solidFill>
                <a:srgbClr val="00923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r>
              <a:rPr lang="nl-NL" b="1" dirty="0">
                <a:solidFill>
                  <a:srgbClr val="0092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1" r="13135"/>
          <a:stretch/>
        </p:blipFill>
        <p:spPr>
          <a:xfrm>
            <a:off x="5010759" y="2876205"/>
            <a:ext cx="2124311" cy="2807624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" r="4819" b="14138"/>
          <a:stretch/>
        </p:blipFill>
        <p:spPr>
          <a:xfrm>
            <a:off x="7424891" y="2876205"/>
            <a:ext cx="2124312" cy="280762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6627" y="2876205"/>
            <a:ext cx="2124311" cy="280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8459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Waarmee maak je muziek?</a:t>
            </a:r>
            <a:endParaRPr lang="nl-NL" b="1" dirty="0">
              <a:solidFill>
                <a:srgbClr val="FAC1D0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Orgel</a:t>
            </a:r>
            <a:r>
              <a:rPr lang="nl-NL" b="1" dirty="0">
                <a:solidFill>
                  <a:srgbClr val="0092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 </a:t>
            </a:r>
          </a:p>
          <a:p>
            <a:pPr marL="0" indent="0" algn="ctr">
              <a:buNone/>
            </a:pPr>
            <a:endParaRPr lang="nl-NL" b="1" dirty="0">
              <a:solidFill>
                <a:srgbClr val="00923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nl-NL" b="1" dirty="0">
              <a:solidFill>
                <a:srgbClr val="00923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2"/>
          <a:stretch/>
        </p:blipFill>
        <p:spPr>
          <a:xfrm>
            <a:off x="1943793" y="2886745"/>
            <a:ext cx="2600496" cy="3290218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5"/>
          <a:stretch/>
        </p:blipFill>
        <p:spPr>
          <a:xfrm>
            <a:off x="7669877" y="2875947"/>
            <a:ext cx="2600496" cy="3301016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" t="6732" r="51311" b="919"/>
          <a:stretch/>
        </p:blipFill>
        <p:spPr>
          <a:xfrm>
            <a:off x="4806835" y="2886745"/>
            <a:ext cx="2600496" cy="329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2982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Wat is er nog meer te vinden?</a:t>
            </a:r>
            <a:endParaRPr lang="nl-NL" b="1" dirty="0">
              <a:solidFill>
                <a:srgbClr val="FAC1D0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Bijbel   </a:t>
            </a:r>
          </a:p>
          <a:p>
            <a:pPr marL="0" indent="0" algn="ctr">
              <a:buNone/>
            </a:pPr>
            <a:endParaRPr lang="nl-NL" b="1" dirty="0">
              <a:solidFill>
                <a:srgbClr val="FAC1D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nl-NL" b="1" dirty="0">
              <a:solidFill>
                <a:srgbClr val="00923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Schilderingen op de muur en plafond </a:t>
            </a:r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35" t="936" r="2542" b="375"/>
          <a:stretch/>
        </p:blipFill>
        <p:spPr>
          <a:xfrm>
            <a:off x="1975772" y="3052694"/>
            <a:ext cx="2906455" cy="2691402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2" r="1732"/>
          <a:stretch/>
        </p:blipFill>
        <p:spPr>
          <a:xfrm>
            <a:off x="6874968" y="3052694"/>
            <a:ext cx="3524255" cy="2691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3114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Wat is er nog meer te vinden?</a:t>
            </a:r>
            <a:endParaRPr lang="nl-NL" b="1" dirty="0">
              <a:solidFill>
                <a:srgbClr val="FAC1D0"/>
              </a:solidFill>
            </a:endParaRP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Glas-in-loodraam   </a:t>
            </a:r>
          </a:p>
          <a:p>
            <a:pPr marL="0" indent="0" algn="ctr">
              <a:buNone/>
            </a:pPr>
            <a:endParaRPr lang="nl-NL" b="1" dirty="0">
              <a:solidFill>
                <a:srgbClr val="00923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algn="ctr">
              <a:buNone/>
            </a:pPr>
            <a:endParaRPr lang="nl-NL" b="1" dirty="0">
              <a:solidFill>
                <a:srgbClr val="00923E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ijdelijke aanduiding voor inhoud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Grafstenen</a:t>
            </a:r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910" y="3023026"/>
            <a:ext cx="2265590" cy="3020787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" t="2528" r="4942"/>
          <a:stretch/>
        </p:blipFill>
        <p:spPr>
          <a:xfrm>
            <a:off x="7276011" y="3023027"/>
            <a:ext cx="2973977" cy="2946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97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77368131-B816-0615-8384-DFD61555E7F6}"/>
              </a:ext>
            </a:extLst>
          </p:cNvPr>
          <p:cNvSpPr txBox="1">
            <a:spLocks/>
          </p:cNvSpPr>
          <p:nvPr/>
        </p:nvSpPr>
        <p:spPr>
          <a:xfrm>
            <a:off x="1244082" y="2355980"/>
            <a:ext cx="9703836" cy="69979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Te gebruiken bij: Kwartet in de Kerk</a:t>
            </a:r>
          </a:p>
        </p:txBody>
      </p:sp>
      <p:pic>
        <p:nvPicPr>
          <p:cNvPr id="5" name="Afbeelding 4" descr="Afbeelding met Graphics, Lettertype, grafische vormgeving, logo&#10;&#10;Automatisch gegenereerde beschrijving">
            <a:extLst>
              <a:ext uri="{FF2B5EF4-FFF2-40B4-BE49-F238E27FC236}">
                <a16:creationId xmlns:a16="http://schemas.microsoft.com/office/drawing/2014/main" id="{558AA53C-2D8C-1E5C-71ED-BCE808CC1D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694" y="4029294"/>
            <a:ext cx="1617305" cy="1251836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665CC518-8E93-F9BA-A1C7-2B13D650B55C}"/>
              </a:ext>
            </a:extLst>
          </p:cNvPr>
          <p:cNvSpPr txBox="1">
            <a:spLocks/>
          </p:cNvSpPr>
          <p:nvPr/>
        </p:nvSpPr>
        <p:spPr>
          <a:xfrm>
            <a:off x="1244081" y="1576870"/>
            <a:ext cx="9703836" cy="69979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Presentatie voor groep 5-6</a:t>
            </a:r>
          </a:p>
        </p:txBody>
      </p:sp>
      <p:pic>
        <p:nvPicPr>
          <p:cNvPr id="7" name="Afbeelding 6" descr="Afbeelding met Lettertype, Graphics, grafische vormgeving, typografie&#10;&#10;Automatisch gegenereerde beschrijving">
            <a:extLst>
              <a:ext uri="{FF2B5EF4-FFF2-40B4-BE49-F238E27FC236}">
                <a16:creationId xmlns:a16="http://schemas.microsoft.com/office/drawing/2014/main" id="{D7B69047-3F2F-E5E7-CB39-2BE38CBD0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197646"/>
            <a:ext cx="3281264" cy="915132"/>
          </a:xfrm>
          <a:prstGeom prst="rect">
            <a:avLst/>
          </a:prstGeom>
        </p:spPr>
      </p:pic>
      <p:sp>
        <p:nvSpPr>
          <p:cNvPr id="8" name="Titel 1">
            <a:extLst>
              <a:ext uri="{FF2B5EF4-FFF2-40B4-BE49-F238E27FC236}">
                <a16:creationId xmlns:a16="http://schemas.microsoft.com/office/drawing/2014/main" id="{13B3813B-B0E2-6B68-1021-B25E9C17EFF5}"/>
              </a:ext>
            </a:extLst>
          </p:cNvPr>
          <p:cNvSpPr txBox="1">
            <a:spLocks/>
          </p:cNvSpPr>
          <p:nvPr/>
        </p:nvSpPr>
        <p:spPr>
          <a:xfrm>
            <a:off x="1737384" y="4421945"/>
            <a:ext cx="2741310" cy="466534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200" b="1" dirty="0">
                <a:latin typeface="Segoe UI" panose="020B0502040204020203" pitchFamily="34" charset="0"/>
                <a:cs typeface="Segoe UI" panose="020B0502040204020203" pitchFamily="34" charset="0"/>
              </a:rPr>
              <a:t>Gemaakt door: </a:t>
            </a:r>
          </a:p>
        </p:txBody>
      </p:sp>
    </p:spTree>
    <p:extLst>
      <p:ext uri="{BB962C8B-B14F-4D97-AF65-F5344CB8AC3E}">
        <p14:creationId xmlns:p14="http://schemas.microsoft.com/office/powerpoint/2010/main" val="33562890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9"/>
          <p:cNvSpPr>
            <a:spLocks noGrp="1"/>
          </p:cNvSpPr>
          <p:nvPr>
            <p:ph type="title"/>
          </p:nvPr>
        </p:nvSpPr>
        <p:spPr>
          <a:xfrm>
            <a:off x="833119" y="1122363"/>
            <a:ext cx="3356325" cy="328168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nl-NL" sz="66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Allemaal soorten kerken</a:t>
            </a:r>
            <a:endParaRPr lang="en-US" sz="48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7E6B6D-2F84-4166-9F4D-FFA0E08607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67233" y="-3491145"/>
            <a:ext cx="9144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540AD87-30B2-4359-A33A-86D9F59E37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93206" y="-3491145"/>
            <a:ext cx="9144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411CC74-416E-4F21-A559-C8B7905D9E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17973" y="-3491145"/>
            <a:ext cx="91440" cy="9144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Afbeelding 6" descr="C:\Users\Tekla\OneDrive - Stichting Oude Groninger Kerken\SCHOOLKERK\Lesmateriaal website\Primair onderwijs\Foto's voor kerkpresentatie\45_1409129738_wirdum_zuidoostzijde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5" r="-4" b="-4"/>
          <a:stretch/>
        </p:blipFill>
        <p:spPr bwMode="auto">
          <a:xfrm>
            <a:off x="4653627" y="-1"/>
            <a:ext cx="3719750" cy="2225041"/>
          </a:xfrm>
          <a:prstGeom prst="rect">
            <a:avLst/>
          </a:prstGeom>
          <a:noFill/>
        </p:spPr>
      </p:pic>
      <p:pic>
        <p:nvPicPr>
          <p:cNvPr id="6" name="Afbeelding 5" descr="C:\Users\Tekla\OneDrive - Stichting Oude Groninger Kerken\SCHOOLKERK\Lesmateriaal website\Primair onderwijs\Foto's voor kerkpresentatie\96_1409224359_bedum_goede_herderkerk_voorzijde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40" r="-4" b="-4"/>
          <a:stretch/>
        </p:blipFill>
        <p:spPr bwMode="auto">
          <a:xfrm>
            <a:off x="8464814" y="0"/>
            <a:ext cx="3727185" cy="2208615"/>
          </a:xfrm>
          <a:prstGeom prst="rect">
            <a:avLst/>
          </a:prstGeom>
          <a:noFill/>
        </p:spPr>
      </p:pic>
      <p:pic>
        <p:nvPicPr>
          <p:cNvPr id="9" name="Afbeelding 8" descr="C:\Users\Tekla\OneDrive - Stichting Oude Groninger Kerken\SCHOOLKERK\Lesmateriaal website\Primair onderwijs\Foto's voor kerkpresentatie\98_1542112563_20140918_kerktermunten_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82" r="-4" b="2748"/>
          <a:stretch/>
        </p:blipFill>
        <p:spPr bwMode="auto">
          <a:xfrm>
            <a:off x="4653626" y="2316480"/>
            <a:ext cx="3719749" cy="2208616"/>
          </a:xfrm>
          <a:prstGeom prst="rect">
            <a:avLst/>
          </a:prstGeom>
          <a:noFill/>
        </p:spPr>
      </p:pic>
      <p:pic>
        <p:nvPicPr>
          <p:cNvPr id="8" name="Afbeelding 7" descr="C:\Users\Tekla\OneDrive - Stichting Oude Groninger Kerken\SCHOOLKERK\Lesmateriaal website\Primair onderwijs\Foto's voor kerkpresentatie\20_1408611315_wehe_noordoostzijde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4" r="-4" b="-4"/>
          <a:stretch/>
        </p:blipFill>
        <p:spPr bwMode="auto">
          <a:xfrm>
            <a:off x="8464815" y="2316480"/>
            <a:ext cx="3719748" cy="2208617"/>
          </a:xfrm>
          <a:prstGeom prst="rect">
            <a:avLst/>
          </a:prstGeom>
          <a:noFill/>
        </p:spPr>
      </p:pic>
      <p:pic>
        <p:nvPicPr>
          <p:cNvPr id="5" name="Afbeelding 4" descr="C:\Users\Tekla\OneDrive - Stichting Oude Groninger Kerken\SCHOOLKERK\Lesmateriaal website\Primair onderwijs\Foto's voor kerkpresentatie\46_1403078910_engelbert_ext_sneeuw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29" r="-4" b="-4"/>
          <a:stretch/>
        </p:blipFill>
        <p:spPr bwMode="auto">
          <a:xfrm>
            <a:off x="4653627" y="4616536"/>
            <a:ext cx="3719748" cy="2241464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Afbeelding 3" descr="R:\Educatie\Kijkwijzer\Werkbestanden\losse toren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" r="-4" b="-4"/>
          <a:stretch/>
        </p:blipFill>
        <p:spPr bwMode="auto">
          <a:xfrm>
            <a:off x="8464815" y="4607394"/>
            <a:ext cx="3719752" cy="2250607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317486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9631" y="2276669"/>
            <a:ext cx="9591871" cy="1782147"/>
          </a:xfrm>
          <a:noFill/>
        </p:spPr>
        <p:txBody>
          <a:bodyPr>
            <a:normAutofit/>
          </a:bodyPr>
          <a:lstStyle/>
          <a:p>
            <a:pPr algn="ctr"/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Wat hoort er allemaal </a:t>
            </a:r>
            <a:b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nl-NL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bij een kerk? </a:t>
            </a:r>
          </a:p>
        </p:txBody>
      </p:sp>
    </p:spTree>
    <p:extLst>
      <p:ext uri="{BB962C8B-B14F-4D97-AF65-F5344CB8AC3E}">
        <p14:creationId xmlns:p14="http://schemas.microsoft.com/office/powerpoint/2010/main" val="241747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975" y="2528595"/>
            <a:ext cx="11905861" cy="1082352"/>
          </a:xfrm>
          <a:noFill/>
        </p:spPr>
        <p:txBody>
          <a:bodyPr/>
          <a:lstStyle/>
          <a:p>
            <a:pPr algn="ctr"/>
            <a:r>
              <a:rPr lang="nl-NL" b="1" dirty="0">
                <a:solidFill>
                  <a:srgbClr val="00923E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Buitenkant van de kerk</a:t>
            </a:r>
          </a:p>
        </p:txBody>
      </p:sp>
    </p:spTree>
    <p:extLst>
      <p:ext uri="{BB962C8B-B14F-4D97-AF65-F5344CB8AC3E}">
        <p14:creationId xmlns:p14="http://schemas.microsoft.com/office/powerpoint/2010/main" val="23081839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Toren</a:t>
            </a:r>
            <a:r>
              <a:rPr lang="nl-NL" b="1" dirty="0">
                <a:solidFill>
                  <a:srgbClr val="00923E"/>
                </a:solidFill>
              </a:rPr>
              <a:t> 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3200" dirty="0">
                <a:solidFill>
                  <a:srgbClr val="00923E"/>
                </a:solidFill>
              </a:rPr>
              <a:t> 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49" b="13091"/>
          <a:stretch/>
        </p:blipFill>
        <p:spPr>
          <a:xfrm>
            <a:off x="7732498" y="3138425"/>
            <a:ext cx="2423060" cy="2407102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6" r="6956" b="941"/>
          <a:stretch/>
        </p:blipFill>
        <p:spPr>
          <a:xfrm>
            <a:off x="1308976" y="3138426"/>
            <a:ext cx="3150524" cy="240710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5" r="6462" b="9746"/>
          <a:stretch/>
        </p:blipFill>
        <p:spPr>
          <a:xfrm>
            <a:off x="4615770" y="3138425"/>
            <a:ext cx="2960458" cy="2407102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E73121B2-498B-E381-E2EC-0DF3B25E57AB}"/>
              </a:ext>
            </a:extLst>
          </p:cNvPr>
          <p:cNvSpPr txBox="1"/>
          <p:nvPr/>
        </p:nvSpPr>
        <p:spPr>
          <a:xfrm>
            <a:off x="1481631" y="1790248"/>
            <a:ext cx="28052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Losstaande toren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022C0EE5-659E-C4D4-BC2B-F54D81238445}"/>
              </a:ext>
            </a:extLst>
          </p:cNvPr>
          <p:cNvSpPr txBox="1"/>
          <p:nvPr/>
        </p:nvSpPr>
        <p:spPr>
          <a:xfrm>
            <a:off x="4693392" y="1787771"/>
            <a:ext cx="28052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Toren vast aan de kerk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D60E241E-D0C5-A4E0-9669-A02C553AADD9}"/>
              </a:ext>
            </a:extLst>
          </p:cNvPr>
          <p:cNvSpPr txBox="1"/>
          <p:nvPr/>
        </p:nvSpPr>
        <p:spPr>
          <a:xfrm>
            <a:off x="7541421" y="1825625"/>
            <a:ext cx="28052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Dakruiter</a:t>
            </a:r>
          </a:p>
        </p:txBody>
      </p:sp>
    </p:spTree>
    <p:extLst>
      <p:ext uri="{BB962C8B-B14F-4D97-AF65-F5344CB8AC3E}">
        <p14:creationId xmlns:p14="http://schemas.microsoft.com/office/powerpoint/2010/main" val="759268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Ramen</a:t>
            </a:r>
            <a:r>
              <a:rPr lang="nl-NL" b="1" dirty="0">
                <a:solidFill>
                  <a:srgbClr val="FAC1D0"/>
                </a:solidFill>
              </a:rPr>
              <a:t>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2" r="24693"/>
          <a:stretch/>
        </p:blipFill>
        <p:spPr>
          <a:xfrm>
            <a:off x="4922099" y="3122762"/>
            <a:ext cx="2347801" cy="3130862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" t="2407" r="555" b="7878"/>
          <a:stretch/>
        </p:blipFill>
        <p:spPr>
          <a:xfrm>
            <a:off x="2264476" y="3122762"/>
            <a:ext cx="2309200" cy="3130862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4" r="5366" b="4727"/>
          <a:stretch/>
        </p:blipFill>
        <p:spPr>
          <a:xfrm>
            <a:off x="7618323" y="3122762"/>
            <a:ext cx="2347015" cy="3130862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26F173C0-DB7D-2103-56F5-73A5C1FD01F4}"/>
              </a:ext>
            </a:extLst>
          </p:cNvPr>
          <p:cNvSpPr txBox="1"/>
          <p:nvPr/>
        </p:nvSpPr>
        <p:spPr>
          <a:xfrm>
            <a:off x="2016470" y="1791226"/>
            <a:ext cx="28052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Puntige </a:t>
            </a:r>
          </a:p>
          <a:p>
            <a:pPr algn="ctr"/>
            <a:r>
              <a:rPr lang="nl-NL" sz="28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ramen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C56826B-563D-C159-E3E9-3089A81B76EF}"/>
              </a:ext>
            </a:extLst>
          </p:cNvPr>
          <p:cNvSpPr txBox="1"/>
          <p:nvPr/>
        </p:nvSpPr>
        <p:spPr>
          <a:xfrm>
            <a:off x="4690923" y="1799057"/>
            <a:ext cx="28052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Rechthoekige ramen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F8F42A9B-9E20-DB34-48F0-B5E4E8C1001E}"/>
              </a:ext>
            </a:extLst>
          </p:cNvPr>
          <p:cNvSpPr txBox="1"/>
          <p:nvPr/>
        </p:nvSpPr>
        <p:spPr>
          <a:xfrm>
            <a:off x="7411227" y="1792760"/>
            <a:ext cx="280521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nl-NL" sz="28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Halfronde ramen</a:t>
            </a:r>
          </a:p>
        </p:txBody>
      </p:sp>
    </p:spTree>
    <p:extLst>
      <p:ext uri="{BB962C8B-B14F-4D97-AF65-F5344CB8AC3E}">
        <p14:creationId xmlns:p14="http://schemas.microsoft.com/office/powerpoint/2010/main" val="88865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Stenen</a:t>
            </a:r>
            <a:endParaRPr lang="nl-NL" b="1" dirty="0">
              <a:solidFill>
                <a:srgbClr val="FAC1D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nl-NL" sz="3200" dirty="0">
                <a:solidFill>
                  <a:srgbClr val="00923E"/>
                </a:solidFill>
              </a:rPr>
              <a:t> </a:t>
            </a:r>
          </a:p>
          <a:p>
            <a:pPr marL="0" indent="0" algn="ctr">
              <a:buNone/>
            </a:pPr>
            <a:endParaRPr lang="nl-NL" sz="3200" dirty="0">
              <a:solidFill>
                <a:srgbClr val="00923E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1" t="28612" r="38211" b="31716"/>
          <a:stretch/>
        </p:blipFill>
        <p:spPr>
          <a:xfrm>
            <a:off x="7893308" y="3223283"/>
            <a:ext cx="3277245" cy="2210181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819" y="3223284"/>
            <a:ext cx="3326360" cy="221018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331" y="3223285"/>
            <a:ext cx="3326359" cy="2210181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5D6A1104-DE70-CC9E-D4F4-5F8A9CB013CE}"/>
              </a:ext>
            </a:extLst>
          </p:cNvPr>
          <p:cNvSpPr txBox="1"/>
          <p:nvPr/>
        </p:nvSpPr>
        <p:spPr>
          <a:xfrm>
            <a:off x="1313275" y="1908076"/>
            <a:ext cx="2644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Gladde baksteen 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C6D4FAF0-3B06-420F-D0C3-6FCF82E03461}"/>
              </a:ext>
            </a:extLst>
          </p:cNvPr>
          <p:cNvSpPr txBox="1"/>
          <p:nvPr/>
        </p:nvSpPr>
        <p:spPr>
          <a:xfrm>
            <a:off x="4773765" y="1908077"/>
            <a:ext cx="2644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Ruwe baksteen 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55CCA396-0D71-62F7-D9D4-D49C0EE0DEAF}"/>
              </a:ext>
            </a:extLst>
          </p:cNvPr>
          <p:cNvSpPr txBox="1"/>
          <p:nvPr/>
        </p:nvSpPr>
        <p:spPr>
          <a:xfrm>
            <a:off x="8209696" y="1908075"/>
            <a:ext cx="2644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8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Andere </a:t>
            </a:r>
          </a:p>
          <a:p>
            <a:pPr algn="ctr"/>
            <a:r>
              <a:rPr lang="nl-NL" sz="2800" b="1" dirty="0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stenen</a:t>
            </a:r>
          </a:p>
        </p:txBody>
      </p:sp>
    </p:spTree>
    <p:extLst>
      <p:ext uri="{BB962C8B-B14F-4D97-AF65-F5344CB8AC3E}">
        <p14:creationId xmlns:p14="http://schemas.microsoft.com/office/powerpoint/2010/main" val="2870668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2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sz="5400" b="1">
                <a:solidFill>
                  <a:srgbClr val="FAC1D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Ingang</a:t>
            </a:r>
            <a:endParaRPr lang="nl-NL" b="1" dirty="0">
              <a:solidFill>
                <a:srgbClr val="FAC1D0"/>
              </a:solidFill>
            </a:endParaRP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6" t="48606" r="40822" b="10836"/>
          <a:stretch/>
        </p:blipFill>
        <p:spPr>
          <a:xfrm>
            <a:off x="7179225" y="2290273"/>
            <a:ext cx="1903445" cy="3331029"/>
          </a:xfrm>
          <a:prstGeom prst="rect">
            <a:avLst/>
          </a:prstGeom>
        </p:spPr>
      </p:pic>
      <p:pic>
        <p:nvPicPr>
          <p:cNvPr id="10" name="Afbeelding 9" descr="Afbeelding met gebouw, deur, buitenshuis, Huisdeur&#10;&#10;Automatisch gegenereerde beschrijving">
            <a:extLst>
              <a:ext uri="{FF2B5EF4-FFF2-40B4-BE49-F238E27FC236}">
                <a16:creationId xmlns:a16="http://schemas.microsoft.com/office/drawing/2014/main" id="{1C2046B6-A743-A98A-0FA0-B9161704D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4" t="9760" r="17280" b="14604"/>
          <a:stretch/>
        </p:blipFill>
        <p:spPr>
          <a:xfrm>
            <a:off x="5144277" y="2290273"/>
            <a:ext cx="1903445" cy="3331029"/>
          </a:xfrm>
          <a:prstGeom prst="rect">
            <a:avLst/>
          </a:prstGeom>
        </p:spPr>
      </p:pic>
      <p:pic>
        <p:nvPicPr>
          <p:cNvPr id="12" name="Afbeelding 11" descr="Afbeelding met buitenshuis, deur, boom, gebouw&#10;&#10;Automatisch gegenereerde beschrijving">
            <a:extLst>
              <a:ext uri="{FF2B5EF4-FFF2-40B4-BE49-F238E27FC236}">
                <a16:creationId xmlns:a16="http://schemas.microsoft.com/office/drawing/2014/main" id="{8015E87D-E704-DB63-5877-A51D9374FB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3" t="32065" r="34885" b="32518"/>
          <a:stretch/>
        </p:blipFill>
        <p:spPr>
          <a:xfrm>
            <a:off x="1074382" y="2290272"/>
            <a:ext cx="1903444" cy="3331029"/>
          </a:xfrm>
          <a:prstGeom prst="rect">
            <a:avLst/>
          </a:prstGeom>
        </p:spPr>
      </p:pic>
      <p:pic>
        <p:nvPicPr>
          <p:cNvPr id="17" name="Afbeelding 16" descr="Afbeelding met buitenshuis, wolk, hemel, gebouw&#10;&#10;Automatisch gegenereerde beschrijving">
            <a:extLst>
              <a:ext uri="{FF2B5EF4-FFF2-40B4-BE49-F238E27FC236}">
                <a16:creationId xmlns:a16="http://schemas.microsoft.com/office/drawing/2014/main" id="{3A90E2B4-0F5C-BDA6-81C1-666DFAB31F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55" t="36991" r="40572" b="14438"/>
          <a:stretch/>
        </p:blipFill>
        <p:spPr>
          <a:xfrm>
            <a:off x="9214173" y="2290272"/>
            <a:ext cx="1903445" cy="3331029"/>
          </a:xfrm>
          <a:prstGeom prst="rect">
            <a:avLst/>
          </a:prstGeom>
        </p:spPr>
      </p:pic>
      <p:pic>
        <p:nvPicPr>
          <p:cNvPr id="19" name="Afbeelding 18" descr="Afbeelding met kunst, Ruïnes, gebouw, muur&#10;&#10;Automatisch gegenereerde beschrijving">
            <a:extLst>
              <a:ext uri="{FF2B5EF4-FFF2-40B4-BE49-F238E27FC236}">
                <a16:creationId xmlns:a16="http://schemas.microsoft.com/office/drawing/2014/main" id="{428D99BD-3C9E-9811-3A4F-89CD551DB79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5" t="35652" r="9143" b="27342"/>
          <a:stretch/>
        </p:blipFill>
        <p:spPr>
          <a:xfrm rot="5400000">
            <a:off x="2395537" y="3004064"/>
            <a:ext cx="3331029" cy="1903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3372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BA9B47DBFA9041ADD3FD821A69CB7C" ma:contentTypeVersion="14" ma:contentTypeDescription="Een nieuw document maken." ma:contentTypeScope="" ma:versionID="c62bb8a8ab5650436b910942c26413b5">
  <xsd:schema xmlns:xsd="http://www.w3.org/2001/XMLSchema" xmlns:xs="http://www.w3.org/2001/XMLSchema" xmlns:p="http://schemas.microsoft.com/office/2006/metadata/properties" xmlns:ns3="8cf6811f-90fa-4d26-bd37-0f071b4fd16f" xmlns:ns4="6d18fa9e-4283-42e4-8f4d-54520240e133" targetNamespace="http://schemas.microsoft.com/office/2006/metadata/properties" ma:root="true" ma:fieldsID="ca155ad22ecc3f36418df4d4f3267e82" ns3:_="" ns4:_="">
    <xsd:import namespace="8cf6811f-90fa-4d26-bd37-0f071b4fd16f"/>
    <xsd:import namespace="6d18fa9e-4283-42e4-8f4d-54520240e13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LengthInSecond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cf6811f-90fa-4d26-bd37-0f071b4fd1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18fa9e-4283-42e4-8f4d-54520240e13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Hint-hash delen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BCADFCD-7068-4A54-ABFF-54F404D6894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cf6811f-90fa-4d26-bd37-0f071b4fd16f"/>
    <ds:schemaRef ds:uri="6d18fa9e-4283-42e4-8f4d-54520240e13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09E34E3-6421-4A9B-B32F-1882B220B72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CA6BE3-3B3D-4CB0-A850-0BDB87BA10AC}">
  <ds:schemaRefs>
    <ds:schemaRef ds:uri="8cf6811f-90fa-4d26-bd37-0f071b4fd16f"/>
    <ds:schemaRef ds:uri="http://schemas.microsoft.com/office/2006/documentManagement/types"/>
    <ds:schemaRef ds:uri="http://purl.org/dc/terms/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6d18fa9e-4283-42e4-8f4d-54520240e133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640</TotalTime>
  <Words>111</Words>
  <Application>Microsoft Office PowerPoint</Application>
  <PresentationFormat>Breedbeeld</PresentationFormat>
  <Paragraphs>40</Paragraphs>
  <Slides>15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Segoe UI</vt:lpstr>
      <vt:lpstr>Kantoorthema</vt:lpstr>
      <vt:lpstr>EEN KERK</vt:lpstr>
      <vt:lpstr>PowerPoint-presentatie</vt:lpstr>
      <vt:lpstr>Allemaal soorten kerken</vt:lpstr>
      <vt:lpstr>Wat hoort er allemaal  bij een kerk? </vt:lpstr>
      <vt:lpstr>Buitenkant van de kerk</vt:lpstr>
      <vt:lpstr>Toren </vt:lpstr>
      <vt:lpstr>Ramen </vt:lpstr>
      <vt:lpstr>Stenen</vt:lpstr>
      <vt:lpstr>Ingang</vt:lpstr>
      <vt:lpstr>Binnenkant van de kerk</vt:lpstr>
      <vt:lpstr>Waar ga je op zitten? </vt:lpstr>
      <vt:lpstr>En als je wat wil vertellen?</vt:lpstr>
      <vt:lpstr>Waarmee maak je muziek?</vt:lpstr>
      <vt:lpstr>Wat is er nog meer te vinden?</vt:lpstr>
      <vt:lpstr>Wat is er nog meer te vinden?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EEN KERK</dc:title>
  <dc:creator>Tekla Slangen</dc:creator>
  <cp:lastModifiedBy>Tekla Slangen</cp:lastModifiedBy>
  <cp:revision>20</cp:revision>
  <dcterms:created xsi:type="dcterms:W3CDTF">2022-07-21T12:51:56Z</dcterms:created>
  <dcterms:modified xsi:type="dcterms:W3CDTF">2023-05-31T14:36:14Z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0x0101001BBA9B47DBFA9041ADD3FD821A69CB7C</vt:lpwstr>
  </property>
</Properties>
</file>